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76" r:id="rId3"/>
    <p:sldId id="278" r:id="rId4"/>
    <p:sldId id="269" r:id="rId5"/>
    <p:sldId id="270" r:id="rId6"/>
    <p:sldId id="277" r:id="rId7"/>
    <p:sldId id="258" r:id="rId8"/>
    <p:sldId id="283" r:id="rId9"/>
    <p:sldId id="259" r:id="rId10"/>
    <p:sldId id="280" r:id="rId11"/>
    <p:sldId id="281" r:id="rId12"/>
    <p:sldId id="282" r:id="rId13"/>
    <p:sldId id="284" r:id="rId14"/>
    <p:sldId id="288" r:id="rId15"/>
    <p:sldId id="286" r:id="rId16"/>
    <p:sldId id="263" r:id="rId17"/>
    <p:sldId id="262" r:id="rId18"/>
    <p:sldId id="291" r:id="rId19"/>
    <p:sldId id="289" r:id="rId20"/>
    <p:sldId id="264" r:id="rId21"/>
    <p:sldId id="265" r:id="rId22"/>
    <p:sldId id="271" r:id="rId23"/>
    <p:sldId id="290" r:id="rId24"/>
    <p:sldId id="272" r:id="rId25"/>
    <p:sldId id="274" r:id="rId26"/>
    <p:sldId id="273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30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60FBE-23AB-43CC-8851-2A21382D615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2576-71AD-4E58-80C7-1E37AC4FA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3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7C7B533-48CC-42E2-8510-9966A2B22C4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E9CE0EF-DB70-4B12-8715-AC37B8AFD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B533-48CC-42E2-8510-9966A2B22C4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0EF-DB70-4B12-8715-AC37B8AFD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B533-48CC-42E2-8510-9966A2B22C4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0EF-DB70-4B12-8715-AC37B8AFD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B533-48CC-42E2-8510-9966A2B22C4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0EF-DB70-4B12-8715-AC37B8AFD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B533-48CC-42E2-8510-9966A2B22C4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0EF-DB70-4B12-8715-AC37B8AFD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B533-48CC-42E2-8510-9966A2B22C4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0EF-DB70-4B12-8715-AC37B8AFDD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B533-48CC-42E2-8510-9966A2B22C4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0EF-DB70-4B12-8715-AC37B8AFDD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B533-48CC-42E2-8510-9966A2B22C4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0EF-DB70-4B12-8715-AC37B8AFD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B533-48CC-42E2-8510-9966A2B22C4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E0EF-DB70-4B12-8715-AC37B8AFD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7C7B533-48CC-42E2-8510-9966A2B22C4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E9CE0EF-DB70-4B12-8715-AC37B8AFD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7C7B533-48CC-42E2-8510-9966A2B22C4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E9CE0EF-DB70-4B12-8715-AC37B8AFD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C7B533-48CC-42E2-8510-9966A2B22C4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E9CE0EF-DB70-4B12-8715-AC37B8AFDD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552728" cy="223224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МБУК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Хангаласская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МЦБС»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Булгунняхтахская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сельская модельная бибилотека-филиал№9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Урок- путешествие: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по реке Лена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катамаране по историческим памятникам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Мальжагарского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наслега»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624736" cy="1944216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(для 5-6 классов)</a:t>
            </a:r>
          </a:p>
          <a:p>
            <a:pPr algn="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Дьяконова А.А.</a:t>
            </a:r>
          </a:p>
          <a:p>
            <a:pPr algn="r"/>
            <a:r>
              <a:rPr lang="ru-RU" sz="1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л.библиотекарь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с.Булгунняхтах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7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WhatsApp Image 2021-10-09 at 23.24.32 (2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3" b="10861"/>
          <a:stretch/>
        </p:blipFill>
        <p:spPr bwMode="auto">
          <a:xfrm>
            <a:off x="2051720" y="620688"/>
            <a:ext cx="53402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7097" y="5501263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с горы местности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Дири</a:t>
            </a:r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ҥ Үрэх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6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WhatsApp Image 2022-03-22 at 23.27.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3"/>
            <a:ext cx="71287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44522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раскопки </a:t>
            </a:r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“Дириҥ- Үрэх”.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3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WhatsApp Image 2022-03-22 at 23.25.3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1426"/>
            <a:ext cx="7007576" cy="46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505412"/>
            <a:ext cx="700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фиксации находок из погребения.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0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WhatsApp Image 2022-03-22 at 23.32.4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17" y="692696"/>
            <a:ext cx="679394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651" y="5533201"/>
            <a:ext cx="6793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Археологические находки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8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WhatsApp Image 2022-03-23 at 00.13.0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"/>
          <a:stretch/>
        </p:blipFill>
        <p:spPr bwMode="auto">
          <a:xfrm>
            <a:off x="827584" y="1277888"/>
            <a:ext cx="7510119" cy="372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515719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Катамаран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8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0"/>
          <a:stretch/>
        </p:blipFill>
        <p:spPr bwMode="auto">
          <a:xfrm>
            <a:off x="785731" y="1065122"/>
            <a:ext cx="764725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2901" y="544522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Местность “ Суруктаах хайа”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1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WhatsApp Image 2022-03-23 at 00.01.3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84776" cy="478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0835" y="5677217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Писаницы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Наскальные рисунки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2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er\Desktop\WhatsApp Image 2022-03-23 at 01.02.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1" y="764704"/>
            <a:ext cx="3630150" cy="456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5644" y="5327601"/>
            <a:ext cx="660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Ксенофонтов Гаврил Васильевич- известный историк, этнограф, фольклорист, ученый с мировым именем.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14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45706078-eab8-4ae5-a63a-0b6db61fba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1" b="20675"/>
          <a:stretch/>
        </p:blipFill>
        <p:spPr bwMode="auto">
          <a:xfrm>
            <a:off x="1691680" y="587829"/>
            <a:ext cx="3657600" cy="55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486916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местности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Суруктаах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хайа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69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WhatsApp Image 2022-03-22 at 23.38.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2" y="1052736"/>
            <a:ext cx="761297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08518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с реки с. Булгунняхтах.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8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cer\Desktop\Малдьаҕар стел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764704"/>
            <a:ext cx="712879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15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WhatsApp Image 2022-03-23 at 11.29.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648450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445224"/>
            <a:ext cx="6648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Мелентиевская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церковь.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37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Desktop\WhatsApp Image 2022-03-22 at 23.34.59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610153" cy="47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0572" y="5533201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Сатинская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Мелентиевская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церковь.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44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WhatsApp Image 2022-03-21 at 14.27.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9930"/>
            <a:ext cx="7609828" cy="42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692606"/>
            <a:ext cx="753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Памятник- монумент «Павшим героям ВОВ 1941-1945гг»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04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er\Desktop\WhatsApp Image 2022-03-23 at 00.33.19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0"/>
          <a:stretch/>
        </p:blipFill>
        <p:spPr bwMode="auto">
          <a:xfrm>
            <a:off x="1043608" y="1158873"/>
            <a:ext cx="3136019" cy="36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cer\Desktop\WhatsApp Image 2022-03-23 at 00.32.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30" y="1986548"/>
            <a:ext cx="3888432" cy="19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22920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Христофоров Петр Ильич- учитель черчения и рисования.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8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Desktop\WhatsApp Image 2022-03-21 at 14.40.12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84" y="1268760"/>
            <a:ext cx="742046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540571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« Братьям-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фронтовикам».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44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1287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и задания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Найдите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соответствие. Исторические памятники и их местонахождение: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Ленские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столбы 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исаница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Суруктаах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хайа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Стоянка древнего человека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Дирин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урэх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природный парк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какими историческими памятниками можно ознакомиться путешествуя по реке Лена?</a:t>
            </a:r>
          </a:p>
          <a:p>
            <a:pPr lvl="0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Расскажите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исторических памятниках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Хангаласского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улуса, где вы побывали с друзьями, с родителями?</a:t>
            </a:r>
          </a:p>
        </p:txBody>
      </p:sp>
    </p:spTree>
    <p:extLst>
      <p:ext uri="{BB962C8B-B14F-4D97-AF65-F5344CB8AC3E}">
        <p14:creationId xmlns:p14="http://schemas.microsoft.com/office/powerpoint/2010/main" val="3900615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084377"/>
            <a:ext cx="54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Увидеть и познать свой край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либо своими глазами,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 с помощью книг.» 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М.В. Ломоносов.</a:t>
            </a:r>
          </a:p>
        </p:txBody>
      </p:sp>
    </p:spTree>
    <p:extLst>
      <p:ext uri="{BB962C8B-B14F-4D97-AF65-F5344CB8AC3E}">
        <p14:creationId xmlns:p14="http://schemas.microsoft.com/office/powerpoint/2010/main" val="954660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92494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6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1"/>
          <a:stretch/>
        </p:blipFill>
        <p:spPr bwMode="auto">
          <a:xfrm>
            <a:off x="820822" y="1196752"/>
            <a:ext cx="74886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99836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Катамаран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8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WhatsApp Image 2022-03-21 at 14.40.12 (3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9"/>
          <a:stretch/>
        </p:blipFill>
        <p:spPr bwMode="auto">
          <a:xfrm>
            <a:off x="827585" y="908720"/>
            <a:ext cx="747654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1520" y="5464371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Река Лена- матушка.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9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WhatsApp Image 2022-03-21 at 14.27.18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/>
          <a:stretch/>
        </p:blipFill>
        <p:spPr bwMode="auto">
          <a:xfrm>
            <a:off x="899591" y="764704"/>
            <a:ext cx="740332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0" y="5389185"/>
            <a:ext cx="740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Село Булгунняхтах.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5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17bec8b933d86b7c160e63cda1966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40515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Хангаласский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0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WhatsApp Image 2022-03-21 at 14.31.57 (2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0" r="8279" b="22021"/>
          <a:stretch/>
        </p:blipFill>
        <p:spPr bwMode="auto">
          <a:xfrm>
            <a:off x="1907704" y="802888"/>
            <a:ext cx="5415798" cy="53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5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WhatsApp Image 2022-03-22 at 23.21.2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81" y="749949"/>
            <a:ext cx="6192688" cy="44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2681" y="53012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Стоянка древнейшего палеолита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Дири</a:t>
            </a:r>
            <a:r>
              <a:rPr lang="sah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 үрэх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6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WhatsApp Image 2022-03-21 at 14.23.5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43204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Местность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Дириҥ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Үрэх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9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715</TotalTime>
  <Words>212</Words>
  <Application>Microsoft Office PowerPoint</Application>
  <PresentationFormat>Экран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Кнопка</vt:lpstr>
      <vt:lpstr>  МБУК «Хангаласская МЦБС» Булгунняхтахская сельская модельная бибилотека-филиал№9    Урок- путешествие: «Путешествие по реке Лена  на катамаране по историческим памятникам 1 Мальжагарского наслега»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путешествие</dc:title>
  <dc:creator>acer</dc:creator>
  <cp:lastModifiedBy>acer</cp:lastModifiedBy>
  <cp:revision>38</cp:revision>
  <dcterms:created xsi:type="dcterms:W3CDTF">2022-03-21T04:04:05Z</dcterms:created>
  <dcterms:modified xsi:type="dcterms:W3CDTF">2022-03-23T07:32:37Z</dcterms:modified>
</cp:coreProperties>
</file>